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B23E2FE-21E8-418F-B7C8-44C61C4DFBFF}">
  <a:tblStyle styleId="{DB23E2FE-21E8-418F-B7C8-44C61C4DFB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35dcef1b7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35dcef1b7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35dcef1b72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35dcef1b72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35dcef1b7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35dcef1b7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 background = “technical” scoring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Green background = “non-technical” scoring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35dcef1b72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35dcef1b7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35dcef1b7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35dcef1b7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35dcef1b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35dcef1b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🔹 </a:t>
            </a:r>
            <a:r>
              <a:rPr lang="en"/>
              <a:t>Quantifying Expertise is Hard – Organizations struggle to objectively measure skills in highly specialized fields.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🔹 Limited Time for Interview Prep – Hiring managers and panels lack the bandwidth to deeply analyze candidates' skill sets.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🔹 Recruiters Lack Technical Expertise – Non-technical recruiters often cannot accurately evaluate candidates' skills.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🔹 Unstructured Candidate Data – Resumes, GitHub, and Google Scholar profiles contain valuable insights but are difficult to interpret.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🔹 Inefficient Hiring Processes – Without data-driven insights, interviews become generic, hiring cycles get prolonged, and poor decisions are made.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35dcef1b7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35dcef1b7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🔍 Enhanced Candidate Assessment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Quantifies candidate skills with data-driven analysis.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Provides a comprehensive profile beyond traditional resumes.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Highlights strengths, weaknesses, and technical competencies.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🎯 Optimized Interviewing Process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Auto-generates tailored interview questions based on skill gaps.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Helps hiring teams focus on the most relevant topics.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Leads to more informed and structured interviews.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⏳ Time &amp; Cost Efficiency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Automates initial screening and interview structuring.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Reduces time-to-hire and lowers recruitment costs.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Improves quality of hires with better candidate-job fit.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⚖️ Bias Reduction &amp; Objectivity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Uses data-driven assessments to minimize subjective bias.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Ensures fairer, more effective hiring decisions.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35dcef1b7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35dcef1b7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🚀 AI agents analyze resumes, GitHub, Google Scholar, and other sources.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📊 Generates a candidate skill score based on technical and soft skills.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🎯 Identifies strengths and weaknesses for precise evaluation.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📝 Suggests focused interview questions for optimal assessment.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📌 Provides structured interview guidance for hiring teams.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35dcef1b72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35dcef1b72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🚀 AI agents analyze resumes, GitHub, Google Scholar, and other sources.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📊 Generates a candidate skill score based on technical and soft skills.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🎯 Identifies strengths and weaknesses for precise evaluation.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📝 Suggests focused interview questions for optimal assessment.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📌 Provides structured interview guidance for hiring teams.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35dcef1b72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35dcef1b72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🚀 AI agents analyze resumes, GitHub, Google Scholar, and other sources.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📊 Generates a candidate skill score based on technical and soft skills.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🎯 Identifies strengths and weaknesses for precise evaluation.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📝 Suggests focused interview questions for optimal assessment.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📌 Provides structured interview guidance for hiring teams.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35dcef1b7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35dcef1b7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80"/>
              <a:t>AI-Powered Candidate Assessment for Smarter Hiring</a:t>
            </a:r>
            <a:endParaRPr sz="4180"/>
          </a:p>
        </p:txBody>
      </p:sp>
      <p:sp>
        <p:nvSpPr>
          <p:cNvPr id="55" name="Google Shape;55;p13"/>
          <p:cNvSpPr txBox="1"/>
          <p:nvPr>
            <p:ph idx="4294967295" type="subTitle"/>
          </p:nvPr>
        </p:nvSpPr>
        <p:spPr>
          <a:xfrm>
            <a:off x="464100" y="3519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Enhancing Hiring Efficiency with AI Agents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1500" y="1228250"/>
            <a:ext cx="2534600" cy="253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AI-Powered Hiring Workflow</a:t>
            </a:r>
            <a:endParaRPr/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🚀 AI agents analyze resumes, GitHub, Google Scholar, and other sources.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📊 Generates a candidate skill score based on technical skills.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🎯 Identifies strengths and weaknesses for precise evaluation.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📝 Suggests focused interview questions for optimal assessment.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📌 Provides structured interview guidance for hiring teams.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Enhancements</a:t>
            </a:r>
            <a:endParaRPr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🚀 Expand Data Sources: Add Stack Overflow, Kaggle, personal websites.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🚀 Fine-Tune AI Models: Improve accuracy of scoring and question recommendations.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🚀 Integrate with ATS: Seamless integration with hiring platforms.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🚀 User Feedback &amp; Iteration: Refine based on recruiter &amp; candidate insights.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" name="Google Shape;143;p24"/>
          <p:cNvGraphicFramePr/>
          <p:nvPr/>
        </p:nvGraphicFramePr>
        <p:xfrm>
          <a:off x="0" y="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{DB23E2FE-21E8-418F-B7C8-44C61C4DFBFF}</a:tableStyleId>
              </a:tblPr>
              <a:tblGrid>
                <a:gridCol w="1524000"/>
                <a:gridCol w="1655875"/>
                <a:gridCol w="1509350"/>
                <a:gridCol w="1465375"/>
                <a:gridCol w="1465375"/>
                <a:gridCol w="1524000"/>
              </a:tblGrid>
              <a:tr h="102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Score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Completeness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Presentation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Creativity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Viability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6AA84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Team Fit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6AA84F"/>
                    </a:solidFill>
                  </a:tcPr>
                </a:tc>
              </a:tr>
              <a:tr h="102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Incomplete - team does not demonstrate any working code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Incomplete - it’s incomplete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Copy/Paste - the code is literally copy/pasted from somewhere (including GPT)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Not Assessed - team did not assess viability of the project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6AA84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No explanation - no explanation given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6AA84F"/>
                    </a:solidFill>
                  </a:tcPr>
                </a:tc>
              </a:tr>
              <a:tr h="102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Buggy - team demonstrates some working code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Partially complete - it’s partially complete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Blueprinted - lifted directly from a blueprint or tutorial with no changes to the functionality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Minimal - team is undertaking a moonshot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6AA84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Questionable - unsure why this team chose this project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6AA84F"/>
                    </a:solidFill>
                  </a:tcPr>
                </a:tc>
              </a:tr>
              <a:tr h="102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4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POC - team shows working code, no obvious bugs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Complete - it’s complete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Thoughtful - team creates a project with an intent behind it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Viable - the team’s larger idea/goal can be reasonably completed and funded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6AA84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Good fit - background and project makes sense for most members of the team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6AA84F"/>
                    </a:solidFill>
                  </a:tcPr>
                </a:tc>
              </a:tr>
              <a:tr h="102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5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User Test Ready - team has deployed the app somewhere and is live demo ready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Wow - it’s complete AND the team shows coordination and flow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Unique - team shows insight into how a technology works and implements it uniquely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Accelerate - this team should apply to an accelerator or raise funding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6AA84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Strong fit - this team can probably outcompete other teams doing this</a:t>
                      </a:r>
                      <a:endParaRPr sz="1100"/>
                    </a:p>
                  </a:txBody>
                  <a:tcPr marT="63500" marB="63500" marR="63500" marL="63500">
                    <a:solidFill>
                      <a:srgbClr val="6AA84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Team Introduction - Define the team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 Statement &amp; Market Landscape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Value </a:t>
            </a:r>
            <a:r>
              <a:rPr lang="en"/>
              <a:t>proposition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Solution Definition (Diagram)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Key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Demo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Roadmap &amp; Next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Conclusion &amp; Call to 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"Join us in shaping the future of hiring with AI!"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Introduction - InsightHire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525" y="1545950"/>
            <a:ext cx="2011800" cy="201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149025" y="3664700"/>
            <a:ext cx="22248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Neil Rodriques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0325" y="1565850"/>
            <a:ext cx="2011800" cy="201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2373825" y="3664700"/>
            <a:ext cx="22248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Satya Sai Srinath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5125" y="1565850"/>
            <a:ext cx="2011800" cy="201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4598625" y="3664700"/>
            <a:ext cx="22248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Saahil Shroff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29925" y="1565850"/>
            <a:ext cx="2011800" cy="201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6823425" y="3664700"/>
            <a:ext cx="22248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Alwin Eldhose Babu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149025" y="4045700"/>
            <a:ext cx="22248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Eng./</a:t>
            </a:r>
            <a:endParaRPr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Hiring Manager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2373825" y="4045700"/>
            <a:ext cx="22248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Dev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4598625" y="4045700"/>
            <a:ext cx="22248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Dev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6823425" y="4045700"/>
            <a:ext cx="22248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Product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Hiring Challenge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Quantifying expertise is Hard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Limited time for Interviewer Prep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Recruiters lack Technical Expertise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Inefficient Hiring Processes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Unstructured </a:t>
            </a:r>
            <a:r>
              <a:rPr lang="en"/>
              <a:t>candidate</a:t>
            </a:r>
            <a:r>
              <a:rPr lang="en"/>
              <a:t> data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4500" y="730350"/>
            <a:ext cx="3838525" cy="38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Smarter, Faster, and Fairer Hiring with AI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🔍 Enhanced Candidate Assessment</a:t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✅ Quantifies candidate skills with Agent-driven analysis.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✅ Provides a comprehensive profile beyond traditional resumes.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✅ Highlights strengths, weaknesses, and technical competencies.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/>
              <a:t>🎯 Optimized Interviewing Process</a:t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✅ Auto-generates tailored interview questions based on skill gaps.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✅ Helps hiring teams focus on the most relevant topics.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✅ Leads to more informed and structured interviews.</a:t>
            </a:r>
            <a:endParaRPr sz="2000"/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b="42214" l="33202" r="8012" t="9874"/>
          <a:stretch/>
        </p:blipFill>
        <p:spPr>
          <a:xfrm>
            <a:off x="6035300" y="1152475"/>
            <a:ext cx="3023800" cy="246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8" title="Flowchar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75" y="140356"/>
            <a:ext cx="8992449" cy="507289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Diagram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9" title="Flowchar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75" y="140356"/>
            <a:ext cx="8992449" cy="5072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6450" y="307475"/>
            <a:ext cx="7315851" cy="253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0" title="Flowchart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75" y="140356"/>
            <a:ext cx="8992449" cy="5072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78496"/>
            <a:ext cx="9143998" cy="2986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Powering AI-Driven Hiring with Cutting-Edge Technology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🖥️ Core Technologies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✅ LlamaIndex – Efficient indexing and retrieval of candidate data from multiple sources.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✅ OpenAI GPT-3.5 – NLP model for skill analysis, candidate scoring, and question generation.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✅ Python – Backend development, data processing, and AI model integration.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🔗 How It Works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1️⃣ Data Ingestion: Extracts information from resumes, GitHub, and Google Scholar.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2️⃣ Processing &amp; Indexing: LlamaIndex structures and organizes candidate data.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3️⃣ AI Analysis: GPT-3.5 interprets skills, scores candidates, and suggests questions.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4️⃣ Insights &amp; Recommendations: System provides structured interview guidance.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7850" y="2177100"/>
            <a:ext cx="2296150" cy="78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1"/>
          <p:cNvPicPr preferRelativeResize="0"/>
          <p:nvPr/>
        </p:nvPicPr>
        <p:blipFill rotWithShape="1">
          <a:blip r:embed="rId4">
            <a:alphaModFix/>
          </a:blip>
          <a:srcRect b="35476" l="30561" r="29784" t="33792"/>
          <a:stretch/>
        </p:blipFill>
        <p:spPr>
          <a:xfrm>
            <a:off x="7071080" y="3042600"/>
            <a:ext cx="1991595" cy="78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61902" y="3857352"/>
            <a:ext cx="1209950" cy="12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